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64" r:id="rId3"/>
    <p:sldId id="261" r:id="rId4"/>
    <p:sldId id="258" r:id="rId5"/>
    <p:sldId id="265" r:id="rId6"/>
    <p:sldId id="260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1"/>
    <p:restoredTop sz="94593"/>
  </p:normalViewPr>
  <p:slideViewPr>
    <p:cSldViewPr snapToGrid="0" snapToObjects="1" showGuides="1">
      <p:cViewPr varScale="1">
        <p:scale>
          <a:sx n="84" d="100"/>
          <a:sy n="84" d="100"/>
        </p:scale>
        <p:origin x="208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61427" y="832990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61427" y="832990"/>
                  <a:ext cx="1614546" cy="107721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machine</a:t>
                  </a:r>
                </a:p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A44C27-0404-324E-8839-70100A731CF3}"/>
              </a:ext>
            </a:extLst>
          </p:cNvPr>
          <p:cNvGrpSpPr/>
          <p:nvPr/>
        </p:nvGrpSpPr>
        <p:grpSpPr>
          <a:xfrm>
            <a:off x="190634" y="718456"/>
            <a:ext cx="11391766" cy="6016528"/>
            <a:chOff x="190634" y="718456"/>
            <a:chExt cx="11391766" cy="60165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61427" y="832990"/>
                  <a:ext cx="1614546" cy="107721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machine</a:t>
                  </a:r>
                </a:p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5433190" y="852667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6575E726-8F73-7B4E-A853-756CD0C29394}"/>
                </a:ext>
              </a:extLst>
            </p:cNvPr>
            <p:cNvSpPr/>
            <p:nvPr/>
          </p:nvSpPr>
          <p:spPr>
            <a:xfrm rot="16200000">
              <a:off x="3988359" y="2822906"/>
              <a:ext cx="344158" cy="662943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E9D6C-D9CF-794C-91FF-2951A3F6A851}"/>
                </a:ext>
              </a:extLst>
            </p:cNvPr>
            <p:cNvSpPr txBox="1"/>
            <p:nvPr/>
          </p:nvSpPr>
          <p:spPr>
            <a:xfrm>
              <a:off x="2732707" y="6273319"/>
              <a:ext cx="285546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scientific inquiry loop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EAA427C9-C08C-764B-A010-47F0C3497F7C}"/>
                </a:ext>
              </a:extLst>
            </p:cNvPr>
            <p:cNvSpPr/>
            <p:nvPr/>
          </p:nvSpPr>
          <p:spPr>
            <a:xfrm rot="16200000">
              <a:off x="8467141" y="2732779"/>
              <a:ext cx="344158" cy="5886360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F916FC-16DE-304D-B26E-50F38CAB88BD}"/>
                </a:ext>
              </a:extLst>
            </p:cNvPr>
            <p:cNvSpPr txBox="1"/>
            <p:nvPr/>
          </p:nvSpPr>
          <p:spPr>
            <a:xfrm>
              <a:off x="7804696" y="5815150"/>
              <a:ext cx="166904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15907" y="885242"/>
              <a:ext cx="1614546" cy="107721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machine</a:t>
              </a:r>
            </a:p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496071" y="446477"/>
              <a:ext cx="642461" cy="259721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D8AC5BA-D97A-8C40-AF32-583E791CBB77}"/>
              </a:ext>
            </a:extLst>
          </p:cNvPr>
          <p:cNvGrpSpPr/>
          <p:nvPr/>
        </p:nvGrpSpPr>
        <p:grpSpPr>
          <a:xfrm>
            <a:off x="1065844" y="300445"/>
            <a:ext cx="8143470" cy="6489187"/>
            <a:chOff x="1065844" y="300445"/>
            <a:chExt cx="8143470" cy="64891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300445"/>
              <a:ext cx="4323805" cy="578150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15907" y="885242"/>
              <a:ext cx="1614546" cy="107721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machine</a:t>
              </a:r>
            </a:p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rot="5400000" flipH="1" flipV="1">
              <a:off x="3224117" y="404921"/>
              <a:ext cx="955970" cy="236681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2767924" y="648677"/>
              <a:ext cx="203158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“sensory” 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C54589-9269-3746-B6A4-053FC2FC15DD}"/>
                </a:ext>
              </a:extLst>
            </p:cNvPr>
            <p:cNvSpPr txBox="1"/>
            <p:nvPr/>
          </p:nvSpPr>
          <p:spPr>
            <a:xfrm>
              <a:off x="6372165" y="6204857"/>
              <a:ext cx="112646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agent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59C951AE-CD2C-4B49-9BF1-8F222A9EE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2218" y="1572007"/>
              <a:ext cx="2183289" cy="494305"/>
            </a:xfrm>
            <a:prstGeom prst="bentConnector3">
              <a:avLst>
                <a:gd name="adj1" fmla="val -856"/>
              </a:avLst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092774-F1BB-8545-A7D8-CEBAC4875CA3}"/>
                </a:ext>
              </a:extLst>
            </p:cNvPr>
            <p:cNvSpPr txBox="1"/>
            <p:nvPr/>
          </p:nvSpPr>
          <p:spPr>
            <a:xfrm>
              <a:off x="2781160" y="1558945"/>
              <a:ext cx="194732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“reward” data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4904CA-88AA-5043-A3A8-9A11D3BA5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6943" y="345218"/>
              <a:ext cx="4260935" cy="5726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179698" y="885242"/>
                <a:ext cx="1486962" cy="10082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10737" y="397351"/>
                <a:ext cx="676922" cy="266100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9429</TotalTime>
  <Words>140</Words>
  <Application>Microsoft Macintosh PowerPoint</Application>
  <PresentationFormat>Widescreen</PresentationFormat>
  <Paragraphs>97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Bert Vries</cp:lastModifiedBy>
  <cp:revision>18</cp:revision>
  <dcterms:created xsi:type="dcterms:W3CDTF">2019-12-13T10:41:50Z</dcterms:created>
  <dcterms:modified xsi:type="dcterms:W3CDTF">2020-01-10T18:46:18Z</dcterms:modified>
</cp:coreProperties>
</file>